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Merriweather"/>
      <p:regular r:id="rId13"/>
    </p:embeddedFont>
    <p:embeddedFont>
      <p:font typeface="Merriweather"/>
      <p:regular r:id="rId14"/>
    </p:embeddedFont>
    <p:embeddedFont>
      <p:font typeface="Merriweather"/>
      <p:regular r:id="rId15"/>
    </p:embeddedFont>
    <p:embeddedFont>
      <p:font typeface="Merriweather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Blood Donation Forecasting: Leveraging ML to Save Lives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Predicting blood donations with machine learning empowers healthcare systems to better manage the blood supply, ensuring timely access to life-saving treatments.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Understanding the Blood Supply Challenge: Current State and Pain Points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32554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Unpredictable Demand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Sudden emergencies and unexpected needs can strain blood supplies.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0045"/>
            <a:ext cx="31194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Seasonal Fluctuations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11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Blood donation rates are influenced by holidays and weather patterns.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Donor Shortage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11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Lack of consistent donors creates a constant struggle to meet demand.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8591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 Collection and Feature Engineering for Donor Prediction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3075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4392573"/>
            <a:ext cx="1558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4307562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Demographic data: Age, gender, location, occupation.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43075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24028" y="4392573"/>
            <a:ext cx="20585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0908983" y="4307562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Donation history: Frequency, type, blood group.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8782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39019" y="5963245"/>
            <a:ext cx="19264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017306" y="587823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External factors: Weather, holidays, social media campaigns.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022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Machine Learning Model Development and Architecture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306723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53353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Preprocess data: Handle missing values, normalize features.</a:t>
            </a:r>
            <a:endParaRPr lang="en-US" sz="17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67607"/>
            <a:ext cx="1134070" cy="1360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8022" y="4894421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Train model: Use time-series analysis, forecasting algorithms.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028492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68022" y="625530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Validate performance: Evaluate model accuracy, identify biases.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5426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Results Analysis and Model Performance Metrics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525333"/>
            <a:ext cx="130428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90%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5897523" y="6557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70475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model successfully predicts blood donation trends with high accuracy.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065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Implementation Strategy and Expected Impact on Healthcare Operations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604837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model will be integrated into hospital blood banks, providing real-time insights for informed decision-making and efficient resource allocation.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2025-02-22T15:22:14Z</dcterms:created>
  <dcterms:modified xsi:type="dcterms:W3CDTF">2025-02-22T15:22:14Z</dcterms:modified>
</cp:coreProperties>
</file>